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6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39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588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1246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67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770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457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400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046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658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419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380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84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12400-E8D5-49AB-8805-01C23DF9725B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B0BDB-8840-4539-80CC-A48F5D7C7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976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omeartlover.tripod.com/Jerusa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30"/>
            <a:ext cx="915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9587" y="49482"/>
            <a:ext cx="9046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13 Th</a:t>
            </a:r>
            <a:r>
              <a:rPr lang="en-AU" sz="3200" b="1" dirty="0" err="1">
                <a:solidFill>
                  <a:srgbClr val="FFFF00"/>
                </a:solidFill>
                <a:latin typeface="+mj-lt"/>
              </a:rPr>
              <a:t>ườ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ng Niên Năm C</a:t>
            </a:r>
          </a:p>
        </p:txBody>
      </p:sp>
      <p:sp>
        <p:nvSpPr>
          <p:cNvPr id="5" name="Rectangle 4"/>
          <p:cNvSpPr/>
          <p:nvPr/>
        </p:nvSpPr>
        <p:spPr>
          <a:xfrm>
            <a:off x="9587" y="537533"/>
            <a:ext cx="9153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Thirteenth Sunday in Ordinary Time - Year C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6056" y="5994698"/>
            <a:ext cx="3960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FFFF00"/>
                </a:solidFill>
              </a:rPr>
              <a:t>30/06/ 2096</a:t>
            </a:r>
          </a:p>
          <a:p>
            <a:pPr algn="ctr"/>
            <a:r>
              <a:rPr lang="en-US" sz="1600" b="1" dirty="0" err="1">
                <a:solidFill>
                  <a:srgbClr val="FFFF00"/>
                </a:solidFill>
              </a:rPr>
              <a:t>Hùng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Phương</a:t>
            </a:r>
            <a:r>
              <a:rPr lang="en-US" sz="1600" b="1" dirty="0">
                <a:solidFill>
                  <a:srgbClr val="FFFF00"/>
                </a:solidFill>
              </a:rPr>
              <a:t> &amp; Thanh </a:t>
            </a:r>
            <a:r>
              <a:rPr lang="en-US" sz="1600" b="1" dirty="0" err="1">
                <a:solidFill>
                  <a:srgbClr val="FFFF00"/>
                </a:solidFill>
              </a:rPr>
              <a:t>Quảng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thực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hiện</a:t>
            </a:r>
            <a:endParaRPr lang="en-AU" sz="1600" b="1" dirty="0">
              <a:solidFill>
                <a:srgbClr val="FFFF00"/>
              </a:solidFill>
            </a:endParaRPr>
          </a:p>
        </p:txBody>
      </p:sp>
      <p:pic>
        <p:nvPicPr>
          <p:cNvPr id="8" name="Picture 3" descr="C:\Users\Hung Doan\Pictures\hinh cut\New Folder (2)\tong d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7" y="2488219"/>
            <a:ext cx="5932228" cy="35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ung Doan\Pictures\hinh cut\New Folder (2)\chua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71" y="3190626"/>
            <a:ext cx="3024336" cy="36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7046" y="4861120"/>
            <a:ext cx="61781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trả lời: "Con chồn có hang, chim trời có tổ,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Con Người không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chỗ tựa đầu."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3" y="116630"/>
            <a:ext cx="252028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answered, ‘Foxes have holes and the birds of the air have nests, but the Son of Man has nowhere to lay his head.’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-28371"/>
            <a:ext cx="6508527" cy="488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56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653136"/>
            <a:ext cx="8928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nói với một người khác: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"Anh hãy theo tôi! " Người ấy thưa: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Thầy, xin cho phép tôi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chôn cất cha tôi trước đã."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8640"/>
            <a:ext cx="29158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Another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whom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said, ‘Follow me,’ replied, ‘Let me go and bury my father first.’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6084168" cy="44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614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101090"/>
            <a:ext cx="89030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bảo: "Cứ để kẻ chết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 kẻ chết của họ. Còn anh,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hãy đi loan báo Triều Đại Thiên Chúa."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16632"/>
            <a:ext cx="32231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answered, ‘Leave the dead to bury their dead; your duty is to go and spread the news of the kingdom of God.’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72" y="0"/>
            <a:ext cx="581332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57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789" y="5214361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người khác nữa lại nói: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Thầy, tôi xin theo Thầy, nhưng xin cho phép tôi từ biệt gia đình trước đã."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4859" y="97010"/>
            <a:ext cx="24695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Another said, ‘I will follow you, sir, but first let me go and say good-bye to my people at home.’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62"/>
            <a:ext cx="6609917" cy="498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866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417" y="5222543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bảo: "Ai đã tra tay cầm cày mà còn ngoái lại đàng sau, thì không thích hợp với Nước Thiên Chúa.“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116632"/>
            <a:ext cx="2843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him, ‘Once the hand is laid on the plough,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one who looks back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fit for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kingdom of God.’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55" y="0"/>
            <a:ext cx="6349171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964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eyondtherisk.com/wp-content/uploads/2012/10/IMG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539" y="34094"/>
            <a:ext cx="9043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Thirteenth Sunday in Ordinary Time - Year C</a:t>
            </a:r>
          </a:p>
        </p:txBody>
      </p:sp>
      <p:sp>
        <p:nvSpPr>
          <p:cNvPr id="4" name="Rectangle 3"/>
          <p:cNvSpPr/>
          <p:nvPr/>
        </p:nvSpPr>
        <p:spPr>
          <a:xfrm>
            <a:off x="343868" y="474759"/>
            <a:ext cx="8332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Chúa Nhật 13 Th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ng Niên Năm C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6136" y="6195039"/>
            <a:ext cx="2558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26/06/ 2016</a:t>
            </a:r>
            <a:endParaRPr lang="en-AU" sz="3600" b="1" dirty="0"/>
          </a:p>
        </p:txBody>
      </p:sp>
      <p:pic>
        <p:nvPicPr>
          <p:cNvPr id="8" name="Picture 3" descr="C:\Users\Hung Doan\Pictures\hinh cut\chua  sai d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6" y="2492896"/>
            <a:ext cx="5154613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68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halomholytours.com/wp-content/uploads/2013/09/Kidron-Valley-Garden-of-Gethsem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0"/>
            <a:ext cx="9144000" cy="687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37" y="34094"/>
            <a:ext cx="91261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Thirteenth Sunday in Ordinary Time - Year C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63" y="507072"/>
            <a:ext cx="9125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Nhật 13 Th</a:t>
            </a:r>
            <a:r>
              <a:rPr lang="en-AU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Niên Năm C</a:t>
            </a:r>
          </a:p>
        </p:txBody>
      </p:sp>
      <p:pic>
        <p:nvPicPr>
          <p:cNvPr id="7" name="Picture 3" descr="C:\Users\Hung Doan\Pictures\hinh cut\New Folder (2)\tong d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" y="3151876"/>
            <a:ext cx="5628563" cy="33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ung Doan\Pictures\hinh cut\chua  sai di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99" y="3282437"/>
            <a:ext cx="4176464" cy="35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5576" y="6193711"/>
            <a:ext cx="2297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</a:rPr>
              <a:t>26/06/ 2016</a:t>
            </a:r>
          </a:p>
        </p:txBody>
      </p:sp>
    </p:spTree>
    <p:extLst>
      <p:ext uri="{BB962C8B-B14F-4D97-AF65-F5344CB8AC3E}">
        <p14:creationId xmlns:p14="http://schemas.microsoft.com/office/powerpoint/2010/main" val="9164615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alestineremembered.com/GeoPoints/Jerusalem_528/Jerusalem-12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Hung Doan\Pictures\hinh cut\New Folder (2)\chua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93544"/>
            <a:ext cx="3516725" cy="426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0" y="0"/>
            <a:ext cx="313620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6989" y="260648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</a:rPr>
              <a:t>Luke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</a:rPr>
              <a:t>9:51-62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Phúc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Lu-ca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9:51-62</a:t>
            </a:r>
          </a:p>
        </p:txBody>
      </p:sp>
    </p:spTree>
    <p:extLst>
      <p:ext uri="{BB962C8B-B14F-4D97-AF65-F5344CB8AC3E}">
        <p14:creationId xmlns:p14="http://schemas.microsoft.com/office/powerpoint/2010/main" val="38277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7897" y="4941168"/>
            <a:ext cx="65061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đã tới ngày Đức Giê-su được rước lên trời, Người nhất quyết đi lên Giê-ru-sa-lem.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555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time drew near for him to be taken up to heaven, Jesus resolutely took the road for Jerusalem 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897" y="-52956"/>
            <a:ext cx="6535989" cy="483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42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0426" y="4365104"/>
            <a:ext cx="62740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sai mấy sứ giả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trước. Họ lên đường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vào một làng người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Sa-ma-ri để chuẩn bị cho Người đến.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8438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sent messengers ahead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him. These set out, and they went into a </a:t>
            </a:r>
            <a:r>
              <a:rPr lang="en-AU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Samaritanvillage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make preparations for him,</a:t>
            </a:r>
          </a:p>
        </p:txBody>
      </p:sp>
      <p:pic>
        <p:nvPicPr>
          <p:cNvPr id="2050" name="Picture 2" descr="http://www.eborg2.com/BibleNT/42-Luke/Jesus-Luke-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26" y="0"/>
            <a:ext cx="6465810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24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359" y="5751916"/>
            <a:ext cx="8978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dân làng không đón tiếp Người,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Người đang đi về hướng Giê-ru-sa-lem.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145" y="3876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 people would not receive him because he was making for Jerusalem. </a:t>
            </a:r>
          </a:p>
        </p:txBody>
      </p:sp>
      <p:pic>
        <p:nvPicPr>
          <p:cNvPr id="3074" name="Picture 2" descr="http://www.eborg2.com/BibleNT/42-Luke/Jesus-Luke-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49" y="1205408"/>
            <a:ext cx="67722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24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03455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thế, hai môn đệ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ông Gia-cô-bê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ông Gio-an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rằng: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Thầy,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có muốn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con khiến lửa từ trời xuống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thiêu huỷ chúng nó không? 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7532"/>
            <a:ext cx="31456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Seeing this, the disciples James and John said, ‘Lord, do you want us to call down fire from heaven to burn them       up?’ </a:t>
            </a:r>
          </a:p>
        </p:txBody>
      </p:sp>
      <p:pic>
        <p:nvPicPr>
          <p:cNvPr id="4098" name="Picture 2" descr="http://www.eborg2.com/BibleNT/42-Luke/Jesus-Luke-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98" y="30757"/>
            <a:ext cx="5993605" cy="40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25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4749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Đức Giê-su quay lại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quở mắng các ông.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188640"/>
            <a:ext cx="7157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turned and rebuked them, </a:t>
            </a:r>
          </a:p>
        </p:txBody>
      </p:sp>
      <p:pic>
        <p:nvPicPr>
          <p:cNvPr id="5122" name="Picture 2" descr="http://www.eborg2.com/BibleNT/42-Luke/Jesus-Luke-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2" y="890163"/>
            <a:ext cx="7206082" cy="487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62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1673" y="6093296"/>
            <a:ext cx="7024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Thầy trò đi sang làng khác.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16632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went off to another village.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94" y="701407"/>
            <a:ext cx="7013507" cy="54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975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04" y="5219626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 khi Thầy trò đi đường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có kẻ thưa Người rằng: "Thưa Thầy, Thầy đi đâu, tôi cũng xin đi theo."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6216" y="0"/>
            <a:ext cx="28277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they travelled along they met a man on the road who said to him, ‘I will follow you wherever you go.’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46" y="33600"/>
            <a:ext cx="6340762" cy="47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098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605</Words>
  <Application>Microsoft Office PowerPoint</Application>
  <PresentationFormat>On-screen Show (4:3)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Anthony Nguyen</cp:lastModifiedBy>
  <cp:revision>31</cp:revision>
  <dcterms:created xsi:type="dcterms:W3CDTF">2016-01-06T05:16:55Z</dcterms:created>
  <dcterms:modified xsi:type="dcterms:W3CDTF">2019-06-13T19:38:35Z</dcterms:modified>
</cp:coreProperties>
</file>